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700" r:id="rId3"/>
    <p:sldId id="584" r:id="rId4"/>
    <p:sldId id="669" r:id="rId5"/>
    <p:sldId id="588" r:id="rId6"/>
    <p:sldId id="590" r:id="rId7"/>
    <p:sldId id="591" r:id="rId8"/>
    <p:sldId id="693" r:id="rId9"/>
    <p:sldId id="593" r:id="rId10"/>
    <p:sldId id="69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31B6-570F-44FD-8554-A6743FC7A3A0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670D4-9319-4087-BFCC-CFCB07021A3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916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baseline="0" dirty="0"/>
              <a:t>Ở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HS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: In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có-mỗi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, </a:t>
            </a:r>
            <a:r>
              <a:rPr lang="en-US" baseline="0" dirty="0" err="1"/>
              <a:t>dễ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hóa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0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7770C-03F7-48A3-A3E4-0A7959F6EA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2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7770C-03F7-48A3-A3E4-0A7959F6EA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71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văn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58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7770C-03F7-48A3-A3E4-0A7959F6EA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21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2EEBCC-9318-4832-80B8-E2615444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4396AF7-ABDC-4461-90ED-246B8BCC1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5441BC-576D-4978-BD7A-CF91353E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B7ACDEC-C904-464C-8266-AAA71B05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AAB8A2-C561-4BFC-9085-7A9015E8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70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CAA97E-25F0-4617-8CB6-6BAF5705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526629C-07CA-4576-B6DB-34C2458A2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AD0D11-D6A9-404B-82DD-6EA5F20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347AC7-E672-437A-B1F0-346CB1A8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E67D77-551C-4422-876B-930FEB49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911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BFCCF0-DA6D-4639-AC9A-3B8CEF46E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F7AE1DB-8083-4ECC-BFDD-1D0E6E434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94B6FE-FCA1-4F67-830E-003B3610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CF46E9-29AE-413D-B70D-7ABFE40D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6BFCA5-A060-44AC-9701-94FF95D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88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B84AF6-2DDE-4A57-A496-ADA71F72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6D004B8-8997-4A99-9EAB-A01163248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D74E765-2A1E-4ADC-80CD-F1AEC96B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0F1997-5BF9-4F33-8C37-891244A6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1A144F4-4339-48DC-AADF-D4884E20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58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335077-A23C-4840-9BFF-A72885B7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80C0EEA-A2F9-4F21-B9A4-D4E4A232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F8C143-5795-4F20-8F26-B576582F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A397DB8-CDC0-47EE-ACF4-FDC8E0B8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CB16FD-5791-4F97-813D-FC370BF5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0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12D505-D75B-401C-ABF0-DFEB0AE5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A2FB11C-696D-4830-B1BA-562938490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0F79CFF-899C-4F3A-8DA6-EC469D2D1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2B8B8A1-BC17-4313-ACF2-5AE0FAE4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094BD09-E802-48BD-A892-EC9A7967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2ADAB1A-F448-4027-A7B7-8643F370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509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19AE63-AA66-4686-B404-C9948CA8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8118E1F-27A7-423E-8DAD-B9BB908F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3270927-FD36-46E9-A288-6B1E4DB6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AD4599E-9B7C-4148-AE8B-17B5A0A6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A723C72-C5FB-4B72-B304-8FEC9A374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237D96D-51E2-46CE-B270-FF73862B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E8AFEF3-C8DA-4061-856B-9A64B34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B97D610-F599-4338-8041-D59B6A32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5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704BA-C6C5-433F-8C30-B576E20D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C905BB8-91E1-4692-8F27-42927F3B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2127DD8-E5CD-4917-A441-9BD619B14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3C1CAD9-629A-44D5-BFC8-31952361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17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F235A7A-C5EF-4CD5-B435-4DC0808C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D86C7A7-ADEE-4F10-AE96-3E0F4C6A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46D35EE-246D-422F-9E43-135343AB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71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E26515-FD24-4F51-9093-5ACF646D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10E3FD4-2558-4430-B4C6-90455BEE7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3C9747B-9EC6-4F91-9B54-E3E0DBA7E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E700C3-809B-4784-8E4D-06707E87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25C4CB-A511-41C6-BC8A-3F699BC4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E4727D-FA9E-4669-BE9C-399F6CAA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3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6575D36-140D-4AEA-A494-64367B4D6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4E6EC3E-9B9D-4875-8B9F-EA25DF66F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40B042-10B5-42F4-A529-0B7DECB08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E1FB043-4D67-4F70-AAD2-17CB7C4BC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63B7AED-6A8E-4209-A9B8-7602FCF02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B2014BF-055B-4E59-B59F-9AB5214A4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87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AB56971-10DD-409E-93EE-E928B01F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A3A95DE-1774-41D2-A12A-14B3BE4F0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9E717F9-06CD-4B7F-BB4E-AB5D2D27E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704E9-7314-4C41-8747-A73E0A93B6CD}" type="datetimeFigureOut">
              <a:rPr lang="vi-VN" smtClean="0"/>
              <a:t>10/12/2021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F7CEFA-E4ED-40C5-9827-37E7FE1C8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B69CA2-0385-4AEB-98EC-567CEF502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C6F1-75E1-4691-8568-05AE24F7C5B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815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623526-633D-4F17-B006-EEA118EAF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95905D2-B85D-4661-9187-82BC056CD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046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" y="-223967"/>
            <a:ext cx="1222375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3084" y="1605158"/>
            <a:ext cx="6843974" cy="2209825"/>
          </a:xfrm>
          <a:prstGeom prst="rect">
            <a:avLst/>
          </a:prstGeom>
          <a:noFill/>
        </p:spPr>
        <p:txBody>
          <a:bodyPr wrap="square" lIns="123848" tIns="61924" rIns="123848" bIns="6192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8807">
              <a:defRPr/>
            </a:pPr>
            <a:r>
              <a:rPr lang="en-US" sz="6686" b="1" dirty="0" err="1">
                <a:ln/>
                <a:solidFill>
                  <a:srgbClr val="FF0000"/>
                </a:solidFill>
                <a:latin typeface="VNI-Avo" pitchFamily="2" charset="0"/>
              </a:rPr>
              <a:t>Chaøo</a:t>
            </a:r>
            <a:r>
              <a:rPr lang="en-US" sz="6686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86" b="1" dirty="0" err="1">
                <a:ln/>
                <a:solidFill>
                  <a:srgbClr val="FF0000"/>
                </a:solidFill>
                <a:latin typeface="VNI-Avo" pitchFamily="2" charset="0"/>
              </a:rPr>
              <a:t>taïm</a:t>
            </a:r>
            <a:r>
              <a:rPr lang="en-US" sz="6686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86" b="1" dirty="0" err="1">
                <a:ln/>
                <a:solidFill>
                  <a:srgbClr val="FF0000"/>
                </a:solidFill>
                <a:latin typeface="VNI-Avo" pitchFamily="2" charset="0"/>
              </a:rPr>
              <a:t>bieät</a:t>
            </a:r>
            <a:r>
              <a:rPr lang="en-US" sz="6686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 defTabSz="968807">
              <a:defRPr/>
            </a:pPr>
            <a:r>
              <a:rPr lang="en-US" sz="6686" b="1" dirty="0" err="1">
                <a:ln/>
                <a:solidFill>
                  <a:srgbClr val="FF0000"/>
                </a:solidFill>
                <a:latin typeface="VNI-Avo" pitchFamily="2" charset="0"/>
              </a:rPr>
              <a:t>caùc</a:t>
            </a:r>
            <a:r>
              <a:rPr lang="en-US" sz="6686" b="1" dirty="0">
                <a:ln/>
                <a:solidFill>
                  <a:srgbClr val="FF0000"/>
                </a:solidFill>
                <a:latin typeface="VNI-Avo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676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71198E-7E9C-487A-93D6-C96EEA0F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E3C3AFE-CCE1-4BE1-8409-C31993814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 descr="Vàng Mùa Thu Trung Thu Lễ Hội, Đoàn Tụ Sum Vầy, Chào Mừng Tết Trung Thu,  Đèn Khổng Minh Hình nền Vector để tải xuống miễn phí">
            <a:extLst>
              <a:ext uri="{FF2B5EF4-FFF2-40B4-BE49-F238E27FC236}">
                <a16:creationId xmlns:a16="http://schemas.microsoft.com/office/drawing/2014/main" id="{6E069E90-32E5-445D-96A7-B0D4316D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" y="49696"/>
            <a:ext cx="12097608" cy="680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808487F-3424-4BBF-9E59-46F0D684ADD4}"/>
              </a:ext>
            </a:extLst>
          </p:cNvPr>
          <p:cNvSpPr/>
          <p:nvPr/>
        </p:nvSpPr>
        <p:spPr>
          <a:xfrm>
            <a:off x="2529935" y="760843"/>
            <a:ext cx="7333857" cy="106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600" b="1" kern="2000" dirty="0">
                <a:solidFill>
                  <a:schemeClr val="accent2">
                    <a:lumMod val="75000"/>
                  </a:schemeClr>
                </a:solidFill>
                <a:latin typeface="VNI-AVO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UÛY BAN NHAÂN DAÂN QUAÄN 12</a:t>
            </a:r>
          </a:p>
          <a:p>
            <a:pPr algn="ctr">
              <a:lnSpc>
                <a:spcPct val="130000"/>
              </a:lnSpc>
            </a:pPr>
            <a:r>
              <a:rPr lang="en-US" altLang="zh-CN" sz="2600" b="1" kern="2000">
                <a:solidFill>
                  <a:schemeClr val="accent5">
                    <a:lumMod val="75000"/>
                  </a:schemeClr>
                </a:solidFill>
                <a:latin typeface="VNI-AVO" pitchFamily="2" charset="0"/>
                <a:ea typeface="方正姚体" panose="02010601030101010101" pitchFamily="2" charset="-122"/>
                <a:cs typeface="+mn-ea"/>
                <a:sym typeface="Arial" panose="020B0604020202020204" pitchFamily="34" charset="0"/>
              </a:rPr>
              <a:t>TRÖÔØNG TIEÅU HOÏC LYÙ TÖÏ TROÏNG</a:t>
            </a:r>
            <a:endParaRPr lang="en-US" altLang="zh-CN" sz="2600" b="1" kern="2000" dirty="0">
              <a:solidFill>
                <a:schemeClr val="accent5">
                  <a:lumMod val="75000"/>
                </a:schemeClr>
              </a:solidFill>
              <a:latin typeface="VNI-AVO" pitchFamily="2" charset="0"/>
              <a:ea typeface="方正姚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B8BAAEE-469D-4F05-A53B-FF7CB4FB3197}"/>
              </a:ext>
            </a:extLst>
          </p:cNvPr>
          <p:cNvSpPr/>
          <p:nvPr/>
        </p:nvSpPr>
        <p:spPr>
          <a:xfrm>
            <a:off x="4633774" y="2841639"/>
            <a:ext cx="3126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Tieáng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VNI-Avo" pitchFamily="2" charset="0"/>
              </a:rPr>
              <a:t>Vieät</a:t>
            </a:r>
            <a:r>
              <a:rPr lang="en-US" sz="4000" b="1" dirty="0">
                <a:solidFill>
                  <a:srgbClr val="00B050"/>
                </a:solidFill>
                <a:latin typeface="VNI-Avo" pitchFamily="2" charset="0"/>
              </a:rPr>
              <a:t> 1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99E03D4-F8AC-4ABD-949D-82418E1FFF33}"/>
              </a:ext>
            </a:extLst>
          </p:cNvPr>
          <p:cNvSpPr/>
          <p:nvPr/>
        </p:nvSpPr>
        <p:spPr>
          <a:xfrm>
            <a:off x="2357657" y="4016361"/>
            <a:ext cx="9535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3: </a:t>
            </a:r>
            <a:r>
              <a:rPr lang="en-US" sz="5400" b="1" err="1">
                <a:solidFill>
                  <a:srgbClr val="FF0000"/>
                </a:solidFill>
                <a:latin typeface="VNI-Avo" pitchFamily="2" charset="0"/>
              </a:rPr>
              <a:t>ung</a:t>
            </a:r>
            <a:r>
              <a:rPr lang="en-US" sz="5400" b="1">
                <a:solidFill>
                  <a:srgbClr val="FF0000"/>
                </a:solidFill>
                <a:latin typeface="VNI-Avo" pitchFamily="2" charset="0"/>
              </a:rPr>
              <a:t>  öng (tieát 2)</a:t>
            </a:r>
          </a:p>
        </p:txBody>
      </p:sp>
    </p:spTree>
    <p:extLst>
      <p:ext uri="{BB962C8B-B14F-4D97-AF65-F5344CB8AC3E}">
        <p14:creationId xmlns:p14="http://schemas.microsoft.com/office/powerpoint/2010/main" val="293393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339" y="-97328"/>
            <a:ext cx="12402128" cy="6955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208102" y="510852"/>
            <a:ext cx="3647685" cy="948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töng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böøng</a:t>
            </a:r>
            <a:endParaRPr lang="en-US" sz="4863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5324" y="510852"/>
            <a:ext cx="3647685" cy="948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vui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möøng</a:t>
            </a:r>
            <a:endParaRPr lang="en-US" sz="4863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797" y="5690565"/>
            <a:ext cx="5544481" cy="948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troáng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tuøng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tuøng</a:t>
            </a:r>
            <a:endParaRPr lang="en-US" sz="4863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8497" y="5690565"/>
            <a:ext cx="5544481" cy="9483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8807">
              <a:defRPr/>
            </a:pP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cuøng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vui</a:t>
            </a:r>
            <a:r>
              <a:rPr lang="en-US" sz="4863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63" dirty="0" err="1">
                <a:solidFill>
                  <a:prstClr val="black"/>
                </a:solidFill>
                <a:latin typeface="VNI-Avo" pitchFamily="2" charset="0"/>
              </a:rPr>
              <a:t>chôi</a:t>
            </a:r>
            <a:endParaRPr lang="en-US" sz="4863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292216-9B98-4CFA-B458-7DF231D0B739}"/>
              </a:ext>
            </a:extLst>
          </p:cNvPr>
          <p:cNvSpPr/>
          <p:nvPr/>
        </p:nvSpPr>
        <p:spPr>
          <a:xfrm>
            <a:off x="1208102" y="510852"/>
            <a:ext cx="3647685" cy="9483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CC2028-74FD-4812-B99F-05933AEA36EA}"/>
              </a:ext>
            </a:extLst>
          </p:cNvPr>
          <p:cNvSpPr/>
          <p:nvPr/>
        </p:nvSpPr>
        <p:spPr>
          <a:xfrm>
            <a:off x="5585324" y="510852"/>
            <a:ext cx="3647685" cy="9483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559DA4-79A1-44D3-A6E6-BCA330452981}"/>
              </a:ext>
            </a:extLst>
          </p:cNvPr>
          <p:cNvSpPr/>
          <p:nvPr/>
        </p:nvSpPr>
        <p:spPr>
          <a:xfrm>
            <a:off x="113797" y="5690565"/>
            <a:ext cx="5544481" cy="9483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60283C-1016-49B2-B5F4-5D0E8CB31D94}"/>
              </a:ext>
            </a:extLst>
          </p:cNvPr>
          <p:cNvSpPr/>
          <p:nvPr/>
        </p:nvSpPr>
        <p:spPr>
          <a:xfrm>
            <a:off x="5868497" y="5690565"/>
            <a:ext cx="5544481" cy="9483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4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CC2028-74FD-4812-B99F-05933AEA36EA}"/>
              </a:ext>
            </a:extLst>
          </p:cNvPr>
          <p:cNvSpPr/>
          <p:nvPr/>
        </p:nvSpPr>
        <p:spPr>
          <a:xfrm>
            <a:off x="6971444" y="2845370"/>
            <a:ext cx="1148889" cy="729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42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4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delez Kinh Đô tổ chức Tết Trung thu cho thiếu nhi">
            <a:extLst>
              <a:ext uri="{FF2B5EF4-FFF2-40B4-BE49-F238E27FC236}">
                <a16:creationId xmlns:a16="http://schemas.microsoft.com/office/drawing/2014/main" id="{379EBB79-B1DD-45FD-B41C-5565F89A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" y="0"/>
            <a:ext cx="12150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17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0298" y="2115834"/>
            <a:ext cx="11672591" cy="3574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6">
              <a:lnSpc>
                <a:spcPct val="150000"/>
              </a:lnSpc>
              <a:defRPr/>
            </a:pP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Teát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Trung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thu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daãn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ra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phoá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maûi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meâ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nhìn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loàng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röïc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rôõ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Ba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mua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cho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oâng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sao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maøu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ñoû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endParaRPr lang="en-US" sz="4863" dirty="0">
              <a:solidFill>
                <a:srgbClr val="E7E6E6">
                  <a:lumMod val="10000"/>
                </a:srgbClr>
              </a:solidFill>
              <a:latin typeface="VNI-Avo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FE946-2522-4EBA-9116-AD27A7A796A8}"/>
              </a:ext>
            </a:extLst>
          </p:cNvPr>
          <p:cNvSpPr/>
          <p:nvPr/>
        </p:nvSpPr>
        <p:spPr>
          <a:xfrm>
            <a:off x="1426964" y="2735013"/>
            <a:ext cx="8773473" cy="71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Trung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thu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daãn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 ra </a:t>
            </a:r>
            <a:r>
              <a:rPr lang="en-US" sz="4002" dirty="0" err="1">
                <a:solidFill>
                  <a:srgbClr val="0070C0"/>
                </a:solidFill>
                <a:latin typeface="VNI-Avo" pitchFamily="2" charset="0"/>
              </a:rPr>
              <a:t>phoá</a:t>
            </a:r>
            <a:r>
              <a:rPr lang="en-US" sz="4002" dirty="0">
                <a:solidFill>
                  <a:srgbClr val="0070C0"/>
                </a:solidFill>
                <a:latin typeface="VNI-Avo" pitchFamily="2" charset="0"/>
              </a:rPr>
              <a:t>. </a:t>
            </a:r>
            <a:endParaRPr lang="en-US" sz="4002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AC4AE-3D5A-4581-AB88-D7811B0CB2F6}"/>
              </a:ext>
            </a:extLst>
          </p:cNvPr>
          <p:cNvSpPr/>
          <p:nvPr/>
        </p:nvSpPr>
        <p:spPr>
          <a:xfrm>
            <a:off x="9805664" y="2735013"/>
            <a:ext cx="2114846" cy="71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maûi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endParaRPr lang="en-US" sz="4002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D6E8E-E10D-4984-AC09-180B4C6EF043}"/>
              </a:ext>
            </a:extLst>
          </p:cNvPr>
          <p:cNvSpPr/>
          <p:nvPr/>
        </p:nvSpPr>
        <p:spPr>
          <a:xfrm>
            <a:off x="500415" y="3647971"/>
            <a:ext cx="9424719" cy="71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meâ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nhìn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ñeøn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loàng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röïc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FF0000"/>
                </a:solidFill>
                <a:latin typeface="VNI-Avo" pitchFamily="2" charset="0"/>
              </a:rPr>
              <a:t>rôõ</a:t>
            </a:r>
            <a:r>
              <a:rPr lang="en-US" sz="4002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4002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5E6A7-7842-495D-A6C7-E1D1AF3B9DFE}"/>
              </a:ext>
            </a:extLst>
          </p:cNvPr>
          <p:cNvSpPr/>
          <p:nvPr/>
        </p:nvSpPr>
        <p:spPr>
          <a:xfrm>
            <a:off x="9681789" y="3666495"/>
            <a:ext cx="2348709" cy="71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Ba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mua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endParaRPr lang="en-US" sz="4002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3C3BC-C969-413E-A890-1A5E6A90541C}"/>
              </a:ext>
            </a:extLst>
          </p:cNvPr>
          <p:cNvSpPr/>
          <p:nvPr/>
        </p:nvSpPr>
        <p:spPr>
          <a:xfrm>
            <a:off x="500415" y="4579453"/>
            <a:ext cx="10227002" cy="71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cho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beù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moät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ñeøn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oâng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sao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maøu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2" dirty="0" err="1">
                <a:solidFill>
                  <a:srgbClr val="00B050"/>
                </a:solidFill>
                <a:latin typeface="VNI-Avo" pitchFamily="2" charset="0"/>
              </a:rPr>
              <a:t>ñoû</a:t>
            </a:r>
            <a:r>
              <a:rPr lang="en-US" sz="4002" dirty="0">
                <a:solidFill>
                  <a:srgbClr val="00B050"/>
                </a:solidFill>
                <a:latin typeface="VNI-Avo" pitchFamily="2" charset="0"/>
              </a:rPr>
              <a:t>. </a:t>
            </a:r>
            <a:endParaRPr lang="en-US" sz="4002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594223" y="3725793"/>
            <a:ext cx="145907" cy="590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20748" y="4655406"/>
            <a:ext cx="145907" cy="590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3700E-CA66-4242-80C5-3FC50E1DE7EB}"/>
              </a:ext>
            </a:extLst>
          </p:cNvPr>
          <p:cNvCxnSpPr/>
          <p:nvPr/>
        </p:nvCxnSpPr>
        <p:spPr>
          <a:xfrm flipH="1">
            <a:off x="4855787" y="2777278"/>
            <a:ext cx="145907" cy="590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2F8133-92C8-406F-9D41-DD0C834D4E40}"/>
              </a:ext>
            </a:extLst>
          </p:cNvPr>
          <p:cNvCxnSpPr>
            <a:cxnSpLocks/>
          </p:cNvCxnSpPr>
          <p:nvPr/>
        </p:nvCxnSpPr>
        <p:spPr>
          <a:xfrm flipH="1">
            <a:off x="9800484" y="2767373"/>
            <a:ext cx="140110" cy="644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336D7A-C7C6-4D74-AC27-C7E28FFB08B4}"/>
              </a:ext>
            </a:extLst>
          </p:cNvPr>
          <p:cNvCxnSpPr/>
          <p:nvPr/>
        </p:nvCxnSpPr>
        <p:spPr>
          <a:xfrm flipH="1">
            <a:off x="9654577" y="3672031"/>
            <a:ext cx="145907" cy="590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30424-6F9B-43C5-8384-6A9967722AC2}"/>
              </a:ext>
            </a:extLst>
          </p:cNvPr>
          <p:cNvCxnSpPr>
            <a:cxnSpLocks/>
          </p:cNvCxnSpPr>
          <p:nvPr/>
        </p:nvCxnSpPr>
        <p:spPr>
          <a:xfrm flipH="1">
            <a:off x="9724942" y="2777278"/>
            <a:ext cx="145597" cy="648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A13154-A4F3-4015-A4F4-7CEAD90813A0}"/>
              </a:ext>
            </a:extLst>
          </p:cNvPr>
          <p:cNvCxnSpPr/>
          <p:nvPr/>
        </p:nvCxnSpPr>
        <p:spPr>
          <a:xfrm flipH="1">
            <a:off x="9579035" y="3666495"/>
            <a:ext cx="145907" cy="5907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11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705" y="1612827"/>
            <a:ext cx="11672591" cy="3574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6">
              <a:lnSpc>
                <a:spcPct val="150000"/>
              </a:lnSpc>
              <a:defRPr/>
            </a:pP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thu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daãn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phoá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maûi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meâ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nhìn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loàng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röïc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rôõ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Ba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mua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oâng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sao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maøu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ñoû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endParaRPr lang="en-US" sz="4863" dirty="0">
              <a:solidFill>
                <a:srgbClr val="E7E6E6">
                  <a:lumMod val="10000"/>
                </a:srgbClr>
              </a:solidFill>
              <a:latin typeface="VNI-Avo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4223" y="3133350"/>
            <a:ext cx="1796830" cy="8831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29454" y="2129693"/>
            <a:ext cx="1604981" cy="956067"/>
          </a:xfrm>
          <a:prstGeom prst="ellips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26379">
              <a:defRPr/>
            </a:pPr>
            <a:endParaRPr lang="en-US" sz="1824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679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705" y="1969926"/>
            <a:ext cx="11672591" cy="34288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6">
              <a:lnSpc>
                <a:spcPct val="150000"/>
              </a:lnSpc>
              <a:defRPr/>
            </a:pP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Trung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thu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daãn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ra</a:t>
            </a:r>
            <a:r>
              <a:rPr lang="en-US" sz="4052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70C0"/>
                </a:solidFill>
                <a:latin typeface="VNI-Avo" pitchFamily="2" charset="0"/>
              </a:rPr>
              <a:t>phoá</a:t>
            </a:r>
            <a:r>
              <a:rPr lang="en-US" sz="4052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maûi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meâ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nhìn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ñeøn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loàng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röïc</a:t>
            </a:r>
            <a:r>
              <a:rPr lang="en-US" sz="4052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FF0000"/>
                </a:solidFill>
                <a:latin typeface="VNI-Avo" pitchFamily="2" charset="0"/>
              </a:rPr>
              <a:t>rôõ</a:t>
            </a:r>
            <a:r>
              <a:rPr lang="en-US" sz="4052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Ba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mua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cho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beù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moät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ñeøn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oâng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sao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maøu</a:t>
            </a:r>
            <a:r>
              <a:rPr lang="en-US" sz="4052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B050"/>
                </a:solidFill>
                <a:latin typeface="VNI-Avo" pitchFamily="2" charset="0"/>
              </a:rPr>
              <a:t>ñoû</a:t>
            </a:r>
            <a:r>
              <a:rPr lang="en-US" sz="4052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A4D317-88F7-48DC-AFAB-D56215E3AF11}"/>
              </a:ext>
            </a:extLst>
          </p:cNvPr>
          <p:cNvCxnSpPr>
            <a:cxnSpLocks/>
          </p:cNvCxnSpPr>
          <p:nvPr/>
        </p:nvCxnSpPr>
        <p:spPr>
          <a:xfrm>
            <a:off x="5001694" y="3064232"/>
            <a:ext cx="459608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C8AAD6-AD7F-44C4-BB65-F2C654AFE784}"/>
              </a:ext>
            </a:extLst>
          </p:cNvPr>
          <p:cNvCxnSpPr>
            <a:cxnSpLocks/>
          </p:cNvCxnSpPr>
          <p:nvPr/>
        </p:nvCxnSpPr>
        <p:spPr>
          <a:xfrm>
            <a:off x="3834435" y="4961028"/>
            <a:ext cx="76601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9B6B0-D7B0-4C32-9715-062C4095C55C}"/>
              </a:ext>
            </a:extLst>
          </p:cNvPr>
          <p:cNvCxnSpPr>
            <a:cxnSpLocks/>
          </p:cNvCxnSpPr>
          <p:nvPr/>
        </p:nvCxnSpPr>
        <p:spPr>
          <a:xfrm>
            <a:off x="2594223" y="4012630"/>
            <a:ext cx="80978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705" y="1612827"/>
            <a:ext cx="11672591" cy="3574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3975">
            <a:solidFill>
              <a:srgbClr val="FF33CC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6">
              <a:lnSpc>
                <a:spcPct val="150000"/>
              </a:lnSpc>
              <a:defRPr/>
            </a:pP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	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Teát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thu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daãn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phoá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maûi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meâ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nhìn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loàng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röïc</a:t>
            </a:r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VNI-Avo" pitchFamily="2" charset="0"/>
              </a:rPr>
              <a:t>rôõ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Ba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mua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beù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moät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caùi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ñeøn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oâng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sao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maøu</a:t>
            </a:r>
            <a:r>
              <a:rPr lang="en-US" sz="4000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VNI-Avo" pitchFamily="2" charset="0"/>
              </a:rPr>
              <a:t>ñoû</a:t>
            </a:r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endParaRPr lang="en-US" sz="4863" dirty="0">
              <a:solidFill>
                <a:srgbClr val="E7E6E6">
                  <a:lumMod val="10000"/>
                </a:srgb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5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62" b="74357" l="1051" r="9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500" r="89488" b="24881"/>
          <a:stretch/>
        </p:blipFill>
        <p:spPr>
          <a:xfrm>
            <a:off x="-178017" y="-145731"/>
            <a:ext cx="1449699" cy="1474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2779" r="2980" b="3692"/>
          <a:stretch/>
        </p:blipFill>
        <p:spPr>
          <a:xfrm>
            <a:off x="1718778" y="1328855"/>
            <a:ext cx="9046258" cy="5383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084" y="364945"/>
            <a:ext cx="7482442" cy="725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68807">
              <a:defRPr/>
            </a:pP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Trung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thu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coù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52" dirty="0" err="1">
                <a:solidFill>
                  <a:srgbClr val="002060"/>
                </a:solidFill>
                <a:latin typeface="VNI-Avo" pitchFamily="2" charset="0"/>
              </a:rPr>
              <a:t>gì</a:t>
            </a:r>
            <a:r>
              <a:rPr lang="en-US" sz="4052" dirty="0">
                <a:solidFill>
                  <a:srgbClr val="002060"/>
                </a:solidFill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556487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273</Words>
  <Application>Microsoft Office PowerPoint</Application>
  <PresentationFormat>Màn hình rộng</PresentationFormat>
  <Paragraphs>28</Paragraphs>
  <Slides>10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等线</vt:lpstr>
      <vt:lpstr>Arial</vt:lpstr>
      <vt:lpstr>Calibri</vt:lpstr>
      <vt:lpstr>Times New Roman</vt:lpstr>
      <vt:lpstr>VNI-AVO</vt:lpstr>
      <vt:lpstr>VNI-AVO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Vip586</dc:creator>
  <cp:lastModifiedBy>Vip586</cp:lastModifiedBy>
  <cp:revision>1</cp:revision>
  <dcterms:created xsi:type="dcterms:W3CDTF">2021-12-10T07:56:13Z</dcterms:created>
  <dcterms:modified xsi:type="dcterms:W3CDTF">2021-12-10T08:06:21Z</dcterms:modified>
</cp:coreProperties>
</file>